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8" r:id="rId8"/>
    <p:sldId id="261" r:id="rId9"/>
    <p:sldId id="262" r:id="rId10"/>
    <p:sldId id="264" r:id="rId11"/>
    <p:sldId id="266" r:id="rId12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8" d="100"/>
          <a:sy n="158" d="100"/>
        </p:scale>
        <p:origin x="-217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2.jpg>
</file>

<file path=ppt/media/image3.gif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5602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33958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3102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8298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8536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43115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24420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3108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07651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24005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29072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D62FA-FAC0-4CD0-A76F-5B02A4E11A89}" type="datetimeFigureOut">
              <a:rPr lang="fr-CA" smtClean="0"/>
              <a:t>2018-05-12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3983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49289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CA" sz="5400" dirty="0" err="1" smtClean="0">
                <a:latin typeface="Candara" panose="020E0502030303020204" pitchFamily="34" charset="0"/>
              </a:rPr>
              <a:t>Arcaninjandroid</a:t>
            </a:r>
            <a:r>
              <a:rPr lang="en-CA" sz="5400" dirty="0" smtClean="0">
                <a:latin typeface="Candara" panose="020E0502030303020204" pitchFamily="34" charset="0"/>
              </a:rPr>
              <a:t>:</a:t>
            </a:r>
            <a:br>
              <a:rPr lang="en-CA" sz="5400" dirty="0" smtClean="0">
                <a:latin typeface="Candara" panose="020E0502030303020204" pitchFamily="34" charset="0"/>
              </a:rPr>
            </a:br>
            <a:r>
              <a:rPr lang="en-CA" sz="5400" dirty="0" smtClean="0">
                <a:latin typeface="Candara" panose="020E0502030303020204" pitchFamily="34" charset="0"/>
              </a:rPr>
              <a:t>Kitty Catastrophe</a:t>
            </a:r>
            <a:endParaRPr lang="fr-CA" sz="5400" dirty="0">
              <a:latin typeface="Candara" panose="020E0502030303020204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4437112"/>
            <a:ext cx="6400800" cy="1752600"/>
          </a:xfrm>
        </p:spPr>
        <p:txBody>
          <a:bodyPr/>
          <a:lstStyle/>
          <a:p>
            <a:r>
              <a:rPr lang="en-CA" dirty="0" smtClean="0"/>
              <a:t>Pitch date: June 3</a:t>
            </a:r>
            <a:r>
              <a:rPr lang="en-CA" baseline="30000" dirty="0" smtClean="0"/>
              <a:t>rd</a:t>
            </a:r>
            <a:r>
              <a:rPr lang="en-CA" dirty="0" smtClean="0"/>
              <a:t> 2018</a:t>
            </a:r>
            <a:endParaRPr lang="fr-CA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2656"/>
            <a:ext cx="9144000" cy="167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731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 smtClean="0">
                <a:latin typeface="Candara" panose="020E0502030303020204" pitchFamily="34" charset="0"/>
              </a:rPr>
              <a:t>Schedule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89654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r>
              <a:rPr lang="en-CA" sz="2400" dirty="0" smtClean="0">
                <a:latin typeface="Candara" panose="020E0502030303020204" pitchFamily="34" charset="0"/>
              </a:rPr>
              <a:t>Week of June 3</a:t>
            </a:r>
            <a:r>
              <a:rPr lang="en-CA" sz="2400" baseline="30000" dirty="0" smtClean="0">
                <a:latin typeface="Candara" panose="020E0502030303020204" pitchFamily="34" charset="0"/>
              </a:rPr>
              <a:t>rd</a:t>
            </a:r>
            <a:r>
              <a:rPr lang="en-CA" sz="2400" dirty="0" smtClean="0">
                <a:latin typeface="Candara" panose="020E0502030303020204" pitchFamily="34" charset="0"/>
              </a:rPr>
              <a:t>: Pitch, Android gameplay, start main char sprite, begin UI and Audio module, discuss gameplay, fix engine bugs if any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Week of June 10</a:t>
            </a:r>
            <a:r>
              <a:rPr lang="en-CA" sz="2400" baseline="30000" dirty="0" smtClean="0">
                <a:latin typeface="Candara" panose="020E0502030303020204" pitchFamily="34" charset="0"/>
              </a:rPr>
              <a:t>th</a:t>
            </a:r>
            <a:r>
              <a:rPr lang="en-CA" sz="2400" dirty="0" smtClean="0">
                <a:latin typeface="Candara" panose="020E0502030303020204" pitchFamily="34" charset="0"/>
              </a:rPr>
              <a:t>: More Android gameplay, </a:t>
            </a:r>
            <a:r>
              <a:rPr lang="en-CA" sz="2400" dirty="0">
                <a:latin typeface="Candara" panose="020E0502030303020204" pitchFamily="34" charset="0"/>
              </a:rPr>
              <a:t>start first background art</a:t>
            </a:r>
            <a:r>
              <a:rPr lang="en-CA" sz="2400" dirty="0" smtClean="0">
                <a:latin typeface="Candara" panose="020E0502030303020204" pitchFamily="34" charset="0"/>
              </a:rPr>
              <a:t>, finish previous week, start main menu, </a:t>
            </a:r>
            <a:r>
              <a:rPr lang="fr-CA" sz="2400" dirty="0">
                <a:latin typeface="Candara" panose="020E0502030303020204" pitchFamily="34" charset="0"/>
              </a:rPr>
              <a:t>first enemy sprite WIP</a:t>
            </a:r>
            <a:r>
              <a:rPr lang="en-CA" sz="2400" dirty="0" smtClean="0">
                <a:latin typeface="Candara" panose="020E0502030303020204" pitchFamily="34" charset="0"/>
              </a:rPr>
              <a:t>.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Week of June 17</a:t>
            </a:r>
            <a:r>
              <a:rPr lang="en-CA" sz="2400" baseline="30000" dirty="0" smtClean="0">
                <a:latin typeface="Candara" panose="020E0502030303020204" pitchFamily="34" charset="0"/>
              </a:rPr>
              <a:t>th</a:t>
            </a:r>
            <a:r>
              <a:rPr lang="en-CA" sz="2400" dirty="0" smtClean="0">
                <a:latin typeface="Candara" panose="020E0502030303020204" pitchFamily="34" charset="0"/>
              </a:rPr>
              <a:t>: Put Android aside, finish main menu, continue from previous</a:t>
            </a:r>
            <a:r>
              <a:rPr lang="fr-CA" sz="2400" dirty="0" smtClean="0">
                <a:latin typeface="Candara" panose="020E0502030303020204" pitchFamily="34" charset="0"/>
              </a:rPr>
              <a:t>. (I have exams)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Week of June 24</a:t>
            </a:r>
            <a:r>
              <a:rPr lang="en-CA" sz="2400" baseline="30000" dirty="0" smtClean="0">
                <a:latin typeface="Candara" panose="020E0502030303020204" pitchFamily="34" charset="0"/>
              </a:rPr>
              <a:t>th</a:t>
            </a:r>
            <a:r>
              <a:rPr lang="en-CA" sz="2400" dirty="0" smtClean="0">
                <a:latin typeface="Candara" panose="020E0502030303020204" pitchFamily="34" charset="0"/>
              </a:rPr>
              <a:t>: Start Ninja gameplay, introduce the concept of “level”, continue background.</a:t>
            </a:r>
          </a:p>
          <a:p>
            <a:endParaRPr lang="en-CA" sz="2400" dirty="0" smtClean="0">
              <a:latin typeface="Candara" panose="020E0502030303020204" pitchFamily="34" charset="0"/>
            </a:endParaRPr>
          </a:p>
          <a:p>
            <a:r>
              <a:rPr lang="en-CA" sz="2400" dirty="0" smtClean="0">
                <a:latin typeface="Candara" panose="020E0502030303020204" pitchFamily="34" charset="0"/>
              </a:rPr>
              <a:t>This has us all set for the coming month; I will try my best to keep the Trello updated and have at least 2 more weeks planned at any given time.</a:t>
            </a:r>
          </a:p>
        </p:txBody>
      </p:sp>
    </p:spTree>
    <p:extLst>
      <p:ext uri="{BB962C8B-B14F-4D97-AF65-F5344CB8AC3E}">
        <p14:creationId xmlns:p14="http://schemas.microsoft.com/office/powerpoint/2010/main" val="178492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CA" sz="6600" dirty="0" smtClean="0">
                <a:latin typeface="Candara" panose="020E0502030303020204" pitchFamily="34" charset="0"/>
              </a:rPr>
              <a:t>Questions</a:t>
            </a:r>
            <a:r>
              <a:rPr lang="en-CA" sz="6600" dirty="0" smtClean="0">
                <a:latin typeface="Candara" panose="020E0502030303020204" pitchFamily="34" charset="0"/>
              </a:rPr>
              <a:t>? :)</a:t>
            </a:r>
            <a:endParaRPr lang="fr-CA" sz="66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14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63688" y="116632"/>
            <a:ext cx="5554960" cy="850106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 smtClean="0">
                <a:solidFill>
                  <a:schemeClr val="bg1"/>
                </a:solidFill>
                <a:latin typeface="Candara" panose="020E0502030303020204" pitchFamily="34" charset="0"/>
              </a:rPr>
              <a:t>Who am I?</a:t>
            </a:r>
            <a:endParaRPr lang="fr-CA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2764904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CA" dirty="0" smtClean="0">
                <a:latin typeface="Candara" panose="020E0502030303020204" pitchFamily="34" charset="0"/>
                <a:cs typeface="Consolas" panose="020B0609020204030204" pitchFamily="49" charset="0"/>
              </a:rPr>
              <a:t>Led Spell Spiel during Summer 2017</a:t>
            </a:r>
          </a:p>
          <a:p>
            <a:r>
              <a:rPr lang="en-CA" dirty="0" smtClean="0">
                <a:latin typeface="Candara" panose="020E0502030303020204" pitchFamily="34" charset="0"/>
                <a:cs typeface="Consolas" panose="020B0609020204030204" pitchFamily="49" charset="0"/>
              </a:rPr>
              <a:t>Helped out on various club projects since, and other personal endeavours</a:t>
            </a:r>
          </a:p>
          <a:p>
            <a:r>
              <a:rPr lang="en-CA" dirty="0" smtClean="0">
                <a:latin typeface="Candara" panose="020E0502030303020204" pitchFamily="34" charset="0"/>
                <a:cs typeface="Consolas" panose="020B0609020204030204" pitchFamily="49" charset="0"/>
              </a:rPr>
              <a:t>Physics and CS by day, resident pixel artist by night</a:t>
            </a:r>
          </a:p>
          <a:p>
            <a:endParaRPr lang="fr-CA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4001616"/>
            <a:ext cx="3233936" cy="232843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395" y="4293096"/>
            <a:ext cx="3168352" cy="23762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001616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7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03648" y="692696"/>
            <a:ext cx="6130898" cy="1656183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en-CA" sz="6600" dirty="0" smtClean="0">
                <a:latin typeface="Candara" panose="020E0502030303020204" pitchFamily="34" charset="0"/>
              </a:rPr>
              <a:t>We’re making…</a:t>
            </a:r>
            <a:endParaRPr lang="fr-CA" sz="6600" dirty="0">
              <a:latin typeface="Candara" panose="020E050203030302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763688" y="2780928"/>
            <a:ext cx="5328592" cy="144655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CA" sz="4400" dirty="0" smtClean="0">
                <a:latin typeface="Candara" panose="020E0502030303020204" pitchFamily="34" charset="0"/>
              </a:rPr>
              <a:t>A side-scrolling action </a:t>
            </a:r>
            <a:r>
              <a:rPr lang="en-CA" sz="4400" dirty="0" err="1" smtClean="0">
                <a:latin typeface="Candara" panose="020E0502030303020204" pitchFamily="34" charset="0"/>
              </a:rPr>
              <a:t>beat’em</a:t>
            </a:r>
            <a:r>
              <a:rPr lang="en-CA" sz="4400" dirty="0" smtClean="0">
                <a:latin typeface="Candara" panose="020E0502030303020204" pitchFamily="34" charset="0"/>
              </a:rPr>
              <a:t> up!</a:t>
            </a:r>
            <a:endParaRPr lang="fr-CA" sz="44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85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864096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 smtClean="0">
                <a:latin typeface="Candara" panose="020E0502030303020204" pitchFamily="34" charset="0"/>
              </a:rPr>
              <a:t>The inspiration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980728"/>
            <a:ext cx="7571184" cy="892695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r>
              <a:rPr lang="en-CA" dirty="0" smtClean="0">
                <a:latin typeface="Candara" panose="020E0502030303020204" pitchFamily="34" charset="0"/>
              </a:rPr>
              <a:t>Early to current day Platinum Games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Focus on action and fluid, stylish combat</a:t>
            </a:r>
            <a:endParaRPr lang="fr-CA" dirty="0">
              <a:latin typeface="Candara" panose="020E050203030302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4259471"/>
            <a:ext cx="3995936" cy="245663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926093"/>
            <a:ext cx="3909537" cy="219911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962015"/>
            <a:ext cx="4392488" cy="478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4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CA" dirty="0" err="1" smtClean="0">
                <a:latin typeface="Candara" panose="020E0502030303020204" pitchFamily="34" charset="0"/>
              </a:rPr>
              <a:t>Javascript</a:t>
            </a:r>
            <a:r>
              <a:rPr lang="en-CA" dirty="0" smtClean="0">
                <a:latin typeface="Candara" panose="020E0502030303020204" pitchFamily="34" charset="0"/>
              </a:rPr>
              <a:t>/HTML5 on </a:t>
            </a:r>
            <a:r>
              <a:rPr lang="en-CA" dirty="0" smtClean="0">
                <a:latin typeface="Candara" panose="020E0502030303020204" pitchFamily="34" charset="0"/>
              </a:rPr>
              <a:t>Canvas</a:t>
            </a:r>
          </a:p>
          <a:p>
            <a:endParaRPr lang="en-CA" dirty="0" smtClean="0">
              <a:latin typeface="Candara" panose="020E0502030303020204" pitchFamily="34" charset="0"/>
            </a:endParaRPr>
          </a:p>
          <a:p>
            <a:r>
              <a:rPr lang="en-CA" dirty="0" smtClean="0">
                <a:latin typeface="Candara" panose="020E0502030303020204" pitchFamily="34" charset="0"/>
              </a:rPr>
              <a:t>Pixelated </a:t>
            </a:r>
            <a:r>
              <a:rPr lang="en-CA" dirty="0" smtClean="0">
                <a:latin typeface="Candara" panose="020E0502030303020204" pitchFamily="34" charset="0"/>
              </a:rPr>
              <a:t>style</a:t>
            </a:r>
          </a:p>
          <a:p>
            <a:endParaRPr lang="en-CA" dirty="0" smtClean="0">
              <a:latin typeface="Candara" panose="020E0502030303020204" pitchFamily="34" charset="0"/>
            </a:endParaRPr>
          </a:p>
          <a:p>
            <a:r>
              <a:rPr lang="en-CA" dirty="0">
                <a:latin typeface="Candara" panose="020E0502030303020204" pitchFamily="34" charset="0"/>
              </a:rPr>
              <a:t>4</a:t>
            </a:r>
            <a:r>
              <a:rPr lang="en-CA" dirty="0" smtClean="0">
                <a:latin typeface="Candara" panose="020E0502030303020204" pitchFamily="34" charset="0"/>
              </a:rPr>
              <a:t> </a:t>
            </a:r>
            <a:r>
              <a:rPr lang="en-CA" dirty="0" smtClean="0">
                <a:latin typeface="Candara" panose="020E0502030303020204" pitchFamily="34" charset="0"/>
              </a:rPr>
              <a:t>months (until </a:t>
            </a:r>
            <a:r>
              <a:rPr lang="en-CA" dirty="0" smtClean="0">
                <a:latin typeface="Candara" panose="020E0502030303020204" pitchFamily="34" charset="0"/>
              </a:rPr>
              <a:t>September 30th)</a:t>
            </a:r>
          </a:p>
          <a:p>
            <a:endParaRPr lang="en-CA" dirty="0" smtClean="0">
              <a:latin typeface="Candara" panose="020E0502030303020204" pitchFamily="34" charset="0"/>
            </a:endParaRPr>
          </a:p>
          <a:p>
            <a:r>
              <a:rPr lang="en-CA" dirty="0" smtClean="0">
                <a:latin typeface="Candara" panose="020E0502030303020204" pitchFamily="34" charset="0"/>
              </a:rPr>
              <a:t>Objective</a:t>
            </a:r>
            <a:r>
              <a:rPr lang="en-CA" dirty="0" smtClean="0">
                <a:latin typeface="Candara" panose="020E0502030303020204" pitchFamily="34" charset="0"/>
              </a:rPr>
              <a:t>: reach the end, beat the boss, save Kitten</a:t>
            </a:r>
            <a:r>
              <a:rPr lang="en-CA" dirty="0" smtClean="0">
                <a:latin typeface="Candara" panose="020E0502030303020204" pitchFamily="34" charset="0"/>
              </a:rPr>
              <a:t>!</a:t>
            </a:r>
            <a:endParaRPr lang="en-CA" dirty="0" smtClean="0">
              <a:latin typeface="Candara" panose="020E0502030303020204" pitchFamily="34" charset="0"/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57200" y="26064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latin typeface="Candara" panose="020E0502030303020204" pitchFamily="34" charset="0"/>
              </a:rPr>
              <a:t>The basics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7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CA" dirty="0" smtClean="0">
                <a:latin typeface="Candara" panose="020E0502030303020204" pitchFamily="34" charset="0"/>
              </a:rPr>
              <a:t>Aliens have arrived on Earth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They’ve agreed to leave forever, in exchange for most of Earth’s kittens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Refusing to surrender your friend, you spent 8 years mastering ninja techniques, learning the magical arts, and augmenting yourself with robotic parts. The </a:t>
            </a:r>
            <a:r>
              <a:rPr lang="en-CA" dirty="0" smtClean="0">
                <a:latin typeface="Candara" panose="020E0502030303020204" pitchFamily="34" charset="0"/>
              </a:rPr>
              <a:t>first </a:t>
            </a:r>
            <a:r>
              <a:rPr lang="en-CA" sz="3600" b="1" dirty="0" err="1" smtClean="0">
                <a:latin typeface="Candara" panose="020E0502030303020204" pitchFamily="34" charset="0"/>
              </a:rPr>
              <a:t>Arcaninjandroid</a:t>
            </a:r>
            <a:r>
              <a:rPr lang="en-CA" dirty="0" smtClean="0">
                <a:latin typeface="Candara" panose="020E0502030303020204" pitchFamily="34" charset="0"/>
              </a:rPr>
              <a:t>. Now, you must rescue Kitten!!!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57200" y="26064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latin typeface="Candara" panose="020E0502030303020204" pitchFamily="34" charset="0"/>
              </a:rPr>
              <a:t>The story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40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484785"/>
            <a:ext cx="8229600" cy="4104456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endParaRPr lang="en-CA" dirty="0" smtClean="0">
              <a:latin typeface="Candara" panose="020E0502030303020204" pitchFamily="34" charset="0"/>
            </a:endParaRPr>
          </a:p>
          <a:p>
            <a:r>
              <a:rPr lang="en-CA" dirty="0" smtClean="0">
                <a:latin typeface="Candara" panose="020E0502030303020204" pitchFamily="34" charset="0"/>
              </a:rPr>
              <a:t>You must use your three fighting styles : </a:t>
            </a:r>
            <a:r>
              <a:rPr lang="en-CA" b="1" dirty="0" smtClean="0">
                <a:latin typeface="Candara" panose="020E0502030303020204" pitchFamily="34" charset="0"/>
              </a:rPr>
              <a:t>A</a:t>
            </a:r>
            <a:r>
              <a:rPr lang="en-CA" b="1" dirty="0" smtClean="0">
                <a:latin typeface="Candara" panose="020E0502030303020204" pitchFamily="34" charset="0"/>
              </a:rPr>
              <a:t>rcane</a:t>
            </a:r>
            <a:r>
              <a:rPr lang="en-CA" dirty="0" smtClean="0">
                <a:latin typeface="Candara" panose="020E0502030303020204" pitchFamily="34" charset="0"/>
              </a:rPr>
              <a:t>, </a:t>
            </a:r>
            <a:r>
              <a:rPr lang="en-CA" b="1" dirty="0" smtClean="0">
                <a:latin typeface="Candara" panose="020E0502030303020204" pitchFamily="34" charset="0"/>
              </a:rPr>
              <a:t>N</a:t>
            </a:r>
            <a:r>
              <a:rPr lang="en-CA" b="1" dirty="0" smtClean="0">
                <a:latin typeface="Candara" panose="020E0502030303020204" pitchFamily="34" charset="0"/>
              </a:rPr>
              <a:t>inja</a:t>
            </a:r>
            <a:r>
              <a:rPr lang="en-CA" dirty="0" smtClean="0">
                <a:latin typeface="Candara" panose="020E0502030303020204" pitchFamily="34" charset="0"/>
              </a:rPr>
              <a:t> and </a:t>
            </a:r>
            <a:r>
              <a:rPr lang="en-CA" b="1" dirty="0" smtClean="0">
                <a:latin typeface="Candara" panose="020E0502030303020204" pitchFamily="34" charset="0"/>
              </a:rPr>
              <a:t>A</a:t>
            </a:r>
            <a:r>
              <a:rPr lang="en-CA" b="1" dirty="0" smtClean="0">
                <a:latin typeface="Candara" panose="020E0502030303020204" pitchFamily="34" charset="0"/>
              </a:rPr>
              <a:t>ndroid</a:t>
            </a:r>
            <a:r>
              <a:rPr lang="en-CA" dirty="0" smtClean="0">
                <a:latin typeface="Candara" panose="020E0502030303020204" pitchFamily="34" charset="0"/>
              </a:rPr>
              <a:t>.</a:t>
            </a:r>
          </a:p>
          <a:p>
            <a:r>
              <a:rPr lang="en-CA" i="1" dirty="0" smtClean="0">
                <a:latin typeface="Candara" panose="020E0502030303020204" pitchFamily="34" charset="0"/>
              </a:rPr>
              <a:t>Android</a:t>
            </a:r>
            <a:r>
              <a:rPr lang="en-CA" dirty="0" smtClean="0">
                <a:latin typeface="Candara" panose="020E0502030303020204" pitchFamily="34" charset="0"/>
              </a:rPr>
              <a:t> is for ground combat, punches and kicks. With enough hits, you can </a:t>
            </a:r>
            <a:r>
              <a:rPr lang="en-CA" b="1" dirty="0" smtClean="0">
                <a:latin typeface="Candara" panose="020E0502030303020204" pitchFamily="34" charset="0"/>
              </a:rPr>
              <a:t>stun</a:t>
            </a:r>
            <a:r>
              <a:rPr lang="en-CA" dirty="0" smtClean="0">
                <a:latin typeface="Candara" panose="020E0502030303020204" pitchFamily="34" charset="0"/>
              </a:rPr>
              <a:t> opponents.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Knock stunned enemies in the air and become </a:t>
            </a:r>
            <a:r>
              <a:rPr lang="en-CA" i="1" dirty="0" smtClean="0">
                <a:latin typeface="Candara" panose="020E0502030303020204" pitchFamily="34" charset="0"/>
              </a:rPr>
              <a:t>Ninja</a:t>
            </a:r>
            <a:r>
              <a:rPr lang="en-CA" dirty="0" smtClean="0">
                <a:latin typeface="Candara" panose="020E0502030303020204" pitchFamily="34" charset="0"/>
              </a:rPr>
              <a:t>. You slice and dice swiftly in the air and rack up combos.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When the combo is over, you switch to </a:t>
            </a:r>
            <a:r>
              <a:rPr lang="en-CA" i="1" dirty="0" smtClean="0">
                <a:latin typeface="Candara" panose="020E0502030303020204" pitchFamily="34" charset="0"/>
              </a:rPr>
              <a:t>Arcane</a:t>
            </a:r>
            <a:r>
              <a:rPr lang="en-CA" dirty="0" smtClean="0">
                <a:latin typeface="Candara" panose="020E0502030303020204" pitchFamily="34" charset="0"/>
              </a:rPr>
              <a:t>. You can fly and shoot spells like mad, while the power depends on your previous ninja combo.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TLDR: Android on ground, Ninja in air, Arcane as finisher.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57200" y="26064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latin typeface="Candara" panose="020E0502030303020204" pitchFamily="34" charset="0"/>
              </a:rPr>
              <a:t>The </a:t>
            </a:r>
            <a:r>
              <a:rPr lang="en-CA" dirty="0" smtClean="0">
                <a:latin typeface="Candara" panose="020E0502030303020204" pitchFamily="34" charset="0"/>
              </a:rPr>
              <a:t>gamep</a:t>
            </a:r>
            <a:r>
              <a:rPr lang="en-CA" dirty="0" smtClean="0">
                <a:latin typeface="Candara" panose="020E0502030303020204" pitchFamily="34" charset="0"/>
              </a:rPr>
              <a:t>lay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9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457200" y="278092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latin typeface="Candara" panose="020E0502030303020204" pitchFamily="34" charset="0"/>
              </a:rPr>
              <a:t>Demo time!!!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50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 smtClean="0">
                <a:latin typeface="Candara" panose="020E0502030303020204" pitchFamily="34" charset="0"/>
              </a:rPr>
              <a:t>The main challenges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89654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r>
              <a:rPr lang="en-CA" b="1" dirty="0" smtClean="0">
                <a:latin typeface="Candara" panose="020E0502030303020204" pitchFamily="34" charset="0"/>
              </a:rPr>
              <a:t>Animating humans</a:t>
            </a:r>
            <a:r>
              <a:rPr lang="en-CA" dirty="0" smtClean="0">
                <a:latin typeface="Candara" panose="020E0502030303020204" pitchFamily="34" charset="0"/>
              </a:rPr>
              <a:t>. </a:t>
            </a:r>
            <a:r>
              <a:rPr lang="en-CA" sz="2000" dirty="0" smtClean="0">
                <a:latin typeface="Candara" panose="020E0502030303020204" pitchFamily="34" charset="0"/>
              </a:rPr>
              <a:t>I’ve been practicing in prep for this.</a:t>
            </a:r>
          </a:p>
          <a:p>
            <a:r>
              <a:rPr lang="en-CA" b="1" dirty="0" smtClean="0">
                <a:latin typeface="Candara" panose="020E0502030303020204" pitchFamily="34" charset="0"/>
              </a:rPr>
              <a:t>Fluid, satisfying gameplay. </a:t>
            </a:r>
            <a:r>
              <a:rPr lang="en-CA" sz="2000" dirty="0" smtClean="0">
                <a:latin typeface="Candara" panose="020E0502030303020204" pitchFamily="34" charset="0"/>
              </a:rPr>
              <a:t>Will need help with gameplay design and handling complex inputs</a:t>
            </a:r>
            <a:r>
              <a:rPr lang="en-CA" sz="2000" dirty="0" smtClean="0">
                <a:latin typeface="Candara" panose="020E0502030303020204" pitchFamily="34" charset="0"/>
              </a:rPr>
              <a:t>.</a:t>
            </a:r>
            <a:endParaRPr lang="en-CA" sz="2000" dirty="0">
              <a:latin typeface="Candara" panose="020E0502030303020204" pitchFamily="34" charset="0"/>
            </a:endParaRPr>
          </a:p>
          <a:p>
            <a:pPr marL="0" indent="0">
              <a:buNone/>
            </a:pPr>
            <a:r>
              <a:rPr lang="en-CA" dirty="0" smtClean="0">
                <a:latin typeface="Candara" panose="020E0502030303020204" pitchFamily="34" charset="0"/>
              </a:rPr>
              <a:t>  What you can do: 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Environment/level design</a:t>
            </a:r>
            <a:endParaRPr lang="en-CA" sz="2400" dirty="0" smtClean="0">
              <a:latin typeface="Candara" panose="020E0502030303020204" pitchFamily="34" charset="0"/>
            </a:endParaRPr>
          </a:p>
          <a:p>
            <a:r>
              <a:rPr lang="en-CA" sz="2400" dirty="0" smtClean="0">
                <a:latin typeface="Candara" panose="020E0502030303020204" pitchFamily="34" charset="0"/>
              </a:rPr>
              <a:t>Minimalistic UI: combo counter and HP </a:t>
            </a:r>
            <a:r>
              <a:rPr lang="en-CA" sz="2400" dirty="0" smtClean="0">
                <a:latin typeface="Candara" panose="020E0502030303020204" pitchFamily="34" charset="0"/>
              </a:rPr>
              <a:t>bar etc.</a:t>
            </a:r>
            <a:endParaRPr lang="en-CA" sz="2400" dirty="0" smtClean="0">
              <a:latin typeface="Candara" panose="020E0502030303020204" pitchFamily="34" charset="0"/>
            </a:endParaRPr>
          </a:p>
          <a:p>
            <a:r>
              <a:rPr lang="en-CA" sz="2400" dirty="0" smtClean="0">
                <a:latin typeface="Candara" panose="020E0502030303020204" pitchFamily="34" charset="0"/>
              </a:rPr>
              <a:t>Enemy design, art, implementation etc.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Animation: difficulty will vary a lot!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SFX: many kicks will be received in the face!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Action music!!! :</a:t>
            </a:r>
            <a:r>
              <a:rPr lang="en-CA" sz="2400" dirty="0" smtClean="0">
                <a:latin typeface="Candara" panose="020E0502030303020204" pitchFamily="34" charset="0"/>
              </a:rPr>
              <a:t>D</a:t>
            </a:r>
            <a:endParaRPr lang="en-CA" sz="2400" dirty="0" smtClean="0">
              <a:latin typeface="Candara" panose="020E0502030303020204" pitchFamily="34" charset="0"/>
            </a:endParaRPr>
          </a:p>
          <a:p>
            <a:r>
              <a:rPr lang="en-CA" sz="2400" b="1" dirty="0" smtClean="0">
                <a:latin typeface="Candara" panose="020E0502030303020204" pitchFamily="34" charset="0"/>
              </a:rPr>
              <a:t>If you’re up to the challenge</a:t>
            </a:r>
            <a:r>
              <a:rPr lang="en-CA" sz="2400" dirty="0" smtClean="0">
                <a:latin typeface="Candara" panose="020E0502030303020204" pitchFamily="34" charset="0"/>
              </a:rPr>
              <a:t>: help me with the </a:t>
            </a:r>
            <a:r>
              <a:rPr lang="en-CA" sz="2400" dirty="0" smtClean="0">
                <a:latin typeface="Candara" panose="020E0502030303020204" pitchFamily="34" charset="0"/>
              </a:rPr>
              <a:t>gameplay/engine </a:t>
            </a:r>
            <a:r>
              <a:rPr lang="en-CA" sz="2400" dirty="0" smtClean="0">
                <a:latin typeface="Candara" panose="020E0502030303020204" pitchFamily="34" charset="0"/>
              </a:rPr>
              <a:t>code. There is much advanced coding (state machines, animation, tricky collision detection and more) we can figure out together!  :D</a:t>
            </a:r>
            <a:endParaRPr lang="fr-CA" sz="24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753</TotalTime>
  <Words>508</Words>
  <Application>Microsoft Office PowerPoint</Application>
  <PresentationFormat>Affichage à l'écran (4:3)</PresentationFormat>
  <Paragraphs>50</Paragraphs>
  <Slides>11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2" baseType="lpstr">
      <vt:lpstr>Thème Office</vt:lpstr>
      <vt:lpstr>Arcaninjandroid: Kitty Catastrophe</vt:lpstr>
      <vt:lpstr>Who am I?</vt:lpstr>
      <vt:lpstr>We’re making…</vt:lpstr>
      <vt:lpstr>The inspiration</vt:lpstr>
      <vt:lpstr>Présentation PowerPoint</vt:lpstr>
      <vt:lpstr>Présentation PowerPoint</vt:lpstr>
      <vt:lpstr>Présentation PowerPoint</vt:lpstr>
      <vt:lpstr>Présentation PowerPoint</vt:lpstr>
      <vt:lpstr>The main challenges</vt:lpstr>
      <vt:lpstr>Schedule</vt:lpstr>
      <vt:lpstr>Questions? :)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Gamkedo Club pitch</dc:title>
  <dc:creator>Remy</dc:creator>
  <cp:lastModifiedBy>Remy</cp:lastModifiedBy>
  <cp:revision>38</cp:revision>
  <dcterms:created xsi:type="dcterms:W3CDTF">2018-04-30T14:09:50Z</dcterms:created>
  <dcterms:modified xsi:type="dcterms:W3CDTF">2018-05-12T20:01:24Z</dcterms:modified>
</cp:coreProperties>
</file>

<file path=docProps/thumbnail.jpeg>
</file>